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769"/>
    <p:restoredTop sz="94674"/>
  </p:normalViewPr>
  <p:slideViewPr>
    <p:cSldViewPr snapToGrid="0" snapToObjects="1">
      <p:cViewPr varScale="1">
        <p:scale>
          <a:sx n="93" d="100"/>
          <a:sy n="93" d="100"/>
        </p:scale>
        <p:origin x="18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1399-5210-1448-AC1C-5F175B6728F3}" type="datetimeFigureOut">
              <a:rPr lang="en-US" smtClean="0"/>
              <a:t>7/14/20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DF9D-0DCD-684E-90FC-1DA04F056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90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1399-5210-1448-AC1C-5F175B6728F3}" type="datetimeFigureOut">
              <a:rPr lang="en-US" smtClean="0"/>
              <a:t>7/14/20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DF9D-0DCD-684E-90FC-1DA04F056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510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1399-5210-1448-AC1C-5F175B6728F3}" type="datetimeFigureOut">
              <a:rPr lang="en-US" smtClean="0"/>
              <a:t>7/14/20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DF9D-0DCD-684E-90FC-1DA04F056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292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1399-5210-1448-AC1C-5F175B6728F3}" type="datetimeFigureOut">
              <a:rPr lang="en-US" smtClean="0"/>
              <a:t>7/14/20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DF9D-0DCD-684E-90FC-1DA04F056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82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1399-5210-1448-AC1C-5F175B6728F3}" type="datetimeFigureOut">
              <a:rPr lang="en-US" smtClean="0"/>
              <a:t>7/14/20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DF9D-0DCD-684E-90FC-1DA04F056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591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1399-5210-1448-AC1C-5F175B6728F3}" type="datetimeFigureOut">
              <a:rPr lang="en-US" smtClean="0"/>
              <a:t>7/14/20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DF9D-0DCD-684E-90FC-1DA04F056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4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1399-5210-1448-AC1C-5F175B6728F3}" type="datetimeFigureOut">
              <a:rPr lang="en-US" smtClean="0"/>
              <a:t>7/14/20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DF9D-0DCD-684E-90FC-1DA04F056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2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1399-5210-1448-AC1C-5F175B6728F3}" type="datetimeFigureOut">
              <a:rPr lang="en-US" smtClean="0"/>
              <a:t>7/14/20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DF9D-0DCD-684E-90FC-1DA04F056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52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1399-5210-1448-AC1C-5F175B6728F3}" type="datetimeFigureOut">
              <a:rPr lang="en-US" smtClean="0"/>
              <a:t>7/14/20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DF9D-0DCD-684E-90FC-1DA04F056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336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1399-5210-1448-AC1C-5F175B6728F3}" type="datetimeFigureOut">
              <a:rPr lang="en-US" smtClean="0"/>
              <a:t>7/14/20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DF9D-0DCD-684E-90FC-1DA04F056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049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61399-5210-1448-AC1C-5F175B6728F3}" type="datetimeFigureOut">
              <a:rPr lang="en-US" smtClean="0"/>
              <a:t>7/14/20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4DF9D-0DCD-684E-90FC-1DA04F056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39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61399-5210-1448-AC1C-5F175B6728F3}" type="datetimeFigureOut">
              <a:rPr lang="en-US" smtClean="0"/>
              <a:t>7/14/20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4DF9D-0DCD-684E-90FC-1DA04F0568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80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76F5A6D-19D0-834E-B900-81B4440D51CF}"/>
              </a:ext>
            </a:extLst>
          </p:cNvPr>
          <p:cNvSpPr txBox="1"/>
          <p:nvPr/>
        </p:nvSpPr>
        <p:spPr>
          <a:xfrm>
            <a:off x="2152073" y="1394691"/>
            <a:ext cx="1258915" cy="35098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María Isabel</a:t>
            </a:r>
          </a:p>
          <a:p>
            <a:r>
              <a:rPr lang="en-US" sz="900" dirty="0">
                <a:latin typeface="Century Gothic" panose="020B0502020202020204" pitchFamily="34" charset="0"/>
              </a:rPr>
              <a:t>González Pérez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5B2882-24A3-2340-BD01-5AEA585123F1}"/>
              </a:ext>
            </a:extLst>
          </p:cNvPr>
          <p:cNvSpPr txBox="1"/>
          <p:nvPr/>
        </p:nvSpPr>
        <p:spPr>
          <a:xfrm>
            <a:off x="2198253" y="1908822"/>
            <a:ext cx="1212735" cy="12317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1st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B5217F-1495-8F4C-AFEC-71ECC42C0697}"/>
              </a:ext>
            </a:extLst>
          </p:cNvPr>
          <p:cNvSpPr txBox="1"/>
          <p:nvPr/>
        </p:nvSpPr>
        <p:spPr>
          <a:xfrm>
            <a:off x="2198252" y="2056604"/>
            <a:ext cx="1212735" cy="12317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English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5AEF3AD-E074-8E4D-B23E-1A29405449D8}"/>
              </a:ext>
            </a:extLst>
          </p:cNvPr>
          <p:cNvSpPr txBox="1"/>
          <p:nvPr/>
        </p:nvSpPr>
        <p:spPr>
          <a:xfrm>
            <a:off x="4802916" y="1394691"/>
            <a:ext cx="1258915" cy="35098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María Isabel</a:t>
            </a:r>
          </a:p>
          <a:p>
            <a:r>
              <a:rPr lang="en-US" sz="900" dirty="0">
                <a:latin typeface="Century Gothic" panose="020B0502020202020204" pitchFamily="34" charset="0"/>
              </a:rPr>
              <a:t>González Pérez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9B3A61F-1AE9-9F45-B935-A704D1703A14}"/>
              </a:ext>
            </a:extLst>
          </p:cNvPr>
          <p:cNvSpPr txBox="1"/>
          <p:nvPr/>
        </p:nvSpPr>
        <p:spPr>
          <a:xfrm>
            <a:off x="4849096" y="1908822"/>
            <a:ext cx="1212735" cy="12317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1st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B0CE037-0DF0-FF48-95EE-4659157A6DBD}"/>
              </a:ext>
            </a:extLst>
          </p:cNvPr>
          <p:cNvSpPr txBox="1"/>
          <p:nvPr/>
        </p:nvSpPr>
        <p:spPr>
          <a:xfrm>
            <a:off x="4849095" y="2056604"/>
            <a:ext cx="1212735" cy="12317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English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BDC5674-BF48-FF4D-AEAA-5102D949D345}"/>
              </a:ext>
            </a:extLst>
          </p:cNvPr>
          <p:cNvSpPr txBox="1"/>
          <p:nvPr/>
        </p:nvSpPr>
        <p:spPr>
          <a:xfrm>
            <a:off x="2161310" y="2863275"/>
            <a:ext cx="1258915" cy="35098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María Isabel</a:t>
            </a:r>
          </a:p>
          <a:p>
            <a:r>
              <a:rPr lang="en-US" sz="900" dirty="0">
                <a:latin typeface="Century Gothic" panose="020B0502020202020204" pitchFamily="34" charset="0"/>
              </a:rPr>
              <a:t>González Pérez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14B03AB-8536-2447-B7FE-9A98A38277C2}"/>
              </a:ext>
            </a:extLst>
          </p:cNvPr>
          <p:cNvSpPr txBox="1"/>
          <p:nvPr/>
        </p:nvSpPr>
        <p:spPr>
          <a:xfrm>
            <a:off x="2207490" y="3377406"/>
            <a:ext cx="1212735" cy="12317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1st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3AEE136-5BC1-BA4F-97BA-76B5CC65A07A}"/>
              </a:ext>
            </a:extLst>
          </p:cNvPr>
          <p:cNvSpPr txBox="1"/>
          <p:nvPr/>
        </p:nvSpPr>
        <p:spPr>
          <a:xfrm>
            <a:off x="2207489" y="3525188"/>
            <a:ext cx="1212735" cy="12317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English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BA9A874-7D53-624F-88EE-6EED807E2048}"/>
              </a:ext>
            </a:extLst>
          </p:cNvPr>
          <p:cNvSpPr txBox="1"/>
          <p:nvPr/>
        </p:nvSpPr>
        <p:spPr>
          <a:xfrm>
            <a:off x="4812153" y="2863275"/>
            <a:ext cx="1258915" cy="35098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María Isabel</a:t>
            </a:r>
          </a:p>
          <a:p>
            <a:r>
              <a:rPr lang="en-US" sz="900" dirty="0">
                <a:latin typeface="Century Gothic" panose="020B0502020202020204" pitchFamily="34" charset="0"/>
              </a:rPr>
              <a:t>González Pérez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5D1FB2C1-48CC-0045-9A0F-E7DEE7CC9920}"/>
              </a:ext>
            </a:extLst>
          </p:cNvPr>
          <p:cNvSpPr txBox="1"/>
          <p:nvPr/>
        </p:nvSpPr>
        <p:spPr>
          <a:xfrm>
            <a:off x="4858333" y="3377406"/>
            <a:ext cx="1212735" cy="12317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1st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2482ABD-4D7B-4A44-BF77-89BDA520142A}"/>
              </a:ext>
            </a:extLst>
          </p:cNvPr>
          <p:cNvSpPr txBox="1"/>
          <p:nvPr/>
        </p:nvSpPr>
        <p:spPr>
          <a:xfrm>
            <a:off x="4858332" y="3525188"/>
            <a:ext cx="1212735" cy="12317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English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F933591-6CEB-0540-8D50-B06B949FD71B}"/>
              </a:ext>
            </a:extLst>
          </p:cNvPr>
          <p:cNvSpPr txBox="1"/>
          <p:nvPr/>
        </p:nvSpPr>
        <p:spPr>
          <a:xfrm>
            <a:off x="2161313" y="4341090"/>
            <a:ext cx="1258915" cy="35098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María Isabel</a:t>
            </a:r>
          </a:p>
          <a:p>
            <a:r>
              <a:rPr lang="en-US" sz="900" dirty="0">
                <a:latin typeface="Century Gothic" panose="020B0502020202020204" pitchFamily="34" charset="0"/>
              </a:rPr>
              <a:t>González Pérez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6F85E87-C7A1-D145-B1E2-B96DD4A35BED}"/>
              </a:ext>
            </a:extLst>
          </p:cNvPr>
          <p:cNvSpPr txBox="1"/>
          <p:nvPr/>
        </p:nvSpPr>
        <p:spPr>
          <a:xfrm>
            <a:off x="2207493" y="4855221"/>
            <a:ext cx="1212735" cy="12317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1st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8159D55-DBF2-D042-A91F-902D715C4881}"/>
              </a:ext>
            </a:extLst>
          </p:cNvPr>
          <p:cNvSpPr txBox="1"/>
          <p:nvPr/>
        </p:nvSpPr>
        <p:spPr>
          <a:xfrm>
            <a:off x="2207492" y="5003003"/>
            <a:ext cx="1212735" cy="12317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English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4AC8CB7-517E-8D4C-BD2A-6620DDA35A07}"/>
              </a:ext>
            </a:extLst>
          </p:cNvPr>
          <p:cNvSpPr txBox="1"/>
          <p:nvPr/>
        </p:nvSpPr>
        <p:spPr>
          <a:xfrm>
            <a:off x="4812156" y="4341090"/>
            <a:ext cx="1258915" cy="35098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María Isabel</a:t>
            </a:r>
          </a:p>
          <a:p>
            <a:r>
              <a:rPr lang="en-US" sz="900" dirty="0">
                <a:latin typeface="Century Gothic" panose="020B0502020202020204" pitchFamily="34" charset="0"/>
              </a:rPr>
              <a:t>González Pérez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C8C31F6-FC20-604F-A0F8-E667C3EF8737}"/>
              </a:ext>
            </a:extLst>
          </p:cNvPr>
          <p:cNvSpPr txBox="1"/>
          <p:nvPr/>
        </p:nvSpPr>
        <p:spPr>
          <a:xfrm>
            <a:off x="4858336" y="4855221"/>
            <a:ext cx="1212735" cy="12317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1st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14686BB0-A68C-DB47-9F22-8FEE4056E5F4}"/>
              </a:ext>
            </a:extLst>
          </p:cNvPr>
          <p:cNvSpPr txBox="1"/>
          <p:nvPr/>
        </p:nvSpPr>
        <p:spPr>
          <a:xfrm>
            <a:off x="4858335" y="5003003"/>
            <a:ext cx="1212735" cy="12317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English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BFB0A96E-9C12-894F-A8E2-18204751214F}"/>
              </a:ext>
            </a:extLst>
          </p:cNvPr>
          <p:cNvSpPr txBox="1"/>
          <p:nvPr/>
        </p:nvSpPr>
        <p:spPr>
          <a:xfrm>
            <a:off x="2161316" y="5814284"/>
            <a:ext cx="1258915" cy="35098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María Isabel</a:t>
            </a:r>
          </a:p>
          <a:p>
            <a:r>
              <a:rPr lang="en-US" sz="900" dirty="0">
                <a:latin typeface="Century Gothic" panose="020B0502020202020204" pitchFamily="34" charset="0"/>
              </a:rPr>
              <a:t>González Pérez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26876A6-88EB-1649-A70D-0368AD3DBCAF}"/>
              </a:ext>
            </a:extLst>
          </p:cNvPr>
          <p:cNvSpPr txBox="1"/>
          <p:nvPr/>
        </p:nvSpPr>
        <p:spPr>
          <a:xfrm>
            <a:off x="2207496" y="6328415"/>
            <a:ext cx="1212735" cy="12317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1st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96A0FD3-2DD6-1842-B608-2374AAF6A12E}"/>
              </a:ext>
            </a:extLst>
          </p:cNvPr>
          <p:cNvSpPr txBox="1"/>
          <p:nvPr/>
        </p:nvSpPr>
        <p:spPr>
          <a:xfrm>
            <a:off x="2207495" y="6476197"/>
            <a:ext cx="1212735" cy="12317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English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56FD8C61-1AC9-DC40-9B38-C2A2E37D427F}"/>
              </a:ext>
            </a:extLst>
          </p:cNvPr>
          <p:cNvSpPr txBox="1"/>
          <p:nvPr/>
        </p:nvSpPr>
        <p:spPr>
          <a:xfrm>
            <a:off x="4812159" y="5814284"/>
            <a:ext cx="1258915" cy="35098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María Isabel</a:t>
            </a:r>
          </a:p>
          <a:p>
            <a:r>
              <a:rPr lang="en-US" sz="900" dirty="0">
                <a:latin typeface="Century Gothic" panose="020B0502020202020204" pitchFamily="34" charset="0"/>
              </a:rPr>
              <a:t>González Pérez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74130B0-346A-4C41-906C-7BA065C7D4CE}"/>
              </a:ext>
            </a:extLst>
          </p:cNvPr>
          <p:cNvSpPr txBox="1"/>
          <p:nvPr/>
        </p:nvSpPr>
        <p:spPr>
          <a:xfrm>
            <a:off x="4858339" y="6328415"/>
            <a:ext cx="1212735" cy="12317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1st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9E89D24-29B9-CE48-8006-7086CFC620F3}"/>
              </a:ext>
            </a:extLst>
          </p:cNvPr>
          <p:cNvSpPr txBox="1"/>
          <p:nvPr/>
        </p:nvSpPr>
        <p:spPr>
          <a:xfrm>
            <a:off x="4858338" y="6476197"/>
            <a:ext cx="1212735" cy="12317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English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B9930E8-C930-7446-957D-EFBBC71FCCDF}"/>
              </a:ext>
            </a:extLst>
          </p:cNvPr>
          <p:cNvSpPr txBox="1"/>
          <p:nvPr/>
        </p:nvSpPr>
        <p:spPr>
          <a:xfrm>
            <a:off x="2161316" y="7282864"/>
            <a:ext cx="1258915" cy="35098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María Isabel</a:t>
            </a:r>
          </a:p>
          <a:p>
            <a:r>
              <a:rPr lang="en-US" sz="900" dirty="0">
                <a:latin typeface="Century Gothic" panose="020B0502020202020204" pitchFamily="34" charset="0"/>
              </a:rPr>
              <a:t>González Pérez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898DF3E-84A0-924D-8CDC-5D7E7847FB68}"/>
              </a:ext>
            </a:extLst>
          </p:cNvPr>
          <p:cNvSpPr txBox="1"/>
          <p:nvPr/>
        </p:nvSpPr>
        <p:spPr>
          <a:xfrm>
            <a:off x="2207496" y="7796995"/>
            <a:ext cx="1212735" cy="12317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1st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F167D71-784D-F242-8CD0-D1036D7D587F}"/>
              </a:ext>
            </a:extLst>
          </p:cNvPr>
          <p:cNvSpPr txBox="1"/>
          <p:nvPr/>
        </p:nvSpPr>
        <p:spPr>
          <a:xfrm>
            <a:off x="2207495" y="7944777"/>
            <a:ext cx="1212735" cy="12317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English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FDAD510-DAF3-E442-A54F-9200DD402A1B}"/>
              </a:ext>
            </a:extLst>
          </p:cNvPr>
          <p:cNvSpPr txBox="1"/>
          <p:nvPr/>
        </p:nvSpPr>
        <p:spPr>
          <a:xfrm>
            <a:off x="4812159" y="7282864"/>
            <a:ext cx="1258915" cy="35098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María Isabel</a:t>
            </a:r>
          </a:p>
          <a:p>
            <a:r>
              <a:rPr lang="en-US" sz="900" dirty="0">
                <a:latin typeface="Century Gothic" panose="020B0502020202020204" pitchFamily="34" charset="0"/>
              </a:rPr>
              <a:t>González Pérez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FF50D7F-A781-1A46-A8F4-0AC5814DA236}"/>
              </a:ext>
            </a:extLst>
          </p:cNvPr>
          <p:cNvSpPr txBox="1"/>
          <p:nvPr/>
        </p:nvSpPr>
        <p:spPr>
          <a:xfrm>
            <a:off x="4858339" y="7796995"/>
            <a:ext cx="1212735" cy="12317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1st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BAA4A2BB-C8D4-204E-86BA-5301B180C8DB}"/>
              </a:ext>
            </a:extLst>
          </p:cNvPr>
          <p:cNvSpPr txBox="1"/>
          <p:nvPr/>
        </p:nvSpPr>
        <p:spPr>
          <a:xfrm>
            <a:off x="4858338" y="7944777"/>
            <a:ext cx="1212735" cy="12317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900" dirty="0">
                <a:latin typeface="Century Gothic" panose="020B0502020202020204" pitchFamily="34" charset="0"/>
              </a:rPr>
              <a:t>English</a:t>
            </a:r>
          </a:p>
        </p:txBody>
      </p:sp>
    </p:spTree>
    <p:extLst>
      <p:ext uri="{BB962C8B-B14F-4D97-AF65-F5344CB8AC3E}">
        <p14:creationId xmlns:p14="http://schemas.microsoft.com/office/powerpoint/2010/main" val="1246045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76F5A6D-19D0-834E-B900-81B4440D51CF}"/>
              </a:ext>
            </a:extLst>
          </p:cNvPr>
          <p:cNvSpPr txBox="1"/>
          <p:nvPr/>
        </p:nvSpPr>
        <p:spPr>
          <a:xfrm>
            <a:off x="897105" y="428974"/>
            <a:ext cx="153818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3B21E6C-4C74-2649-8134-BFC9CBCFC5BE}"/>
              </a:ext>
            </a:extLst>
          </p:cNvPr>
          <p:cNvSpPr txBox="1"/>
          <p:nvPr/>
        </p:nvSpPr>
        <p:spPr>
          <a:xfrm>
            <a:off x="2924962" y="427421"/>
            <a:ext cx="1491531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D313D4D-AAC5-4A46-851D-EB6CD749C60B}"/>
              </a:ext>
            </a:extLst>
          </p:cNvPr>
          <p:cNvSpPr txBox="1"/>
          <p:nvPr/>
        </p:nvSpPr>
        <p:spPr>
          <a:xfrm>
            <a:off x="4870579" y="427421"/>
            <a:ext cx="152555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6EE5A5A-21BF-3948-9F91-8FC2AC5AB309}"/>
              </a:ext>
            </a:extLst>
          </p:cNvPr>
          <p:cNvSpPr txBox="1"/>
          <p:nvPr/>
        </p:nvSpPr>
        <p:spPr>
          <a:xfrm>
            <a:off x="895552" y="749327"/>
            <a:ext cx="153818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71B02C00-FCF7-D14F-B891-8DFA2BC49A0E}"/>
              </a:ext>
            </a:extLst>
          </p:cNvPr>
          <p:cNvSpPr txBox="1"/>
          <p:nvPr/>
        </p:nvSpPr>
        <p:spPr>
          <a:xfrm>
            <a:off x="2923409" y="747774"/>
            <a:ext cx="1491531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47646024-19EA-6542-91D8-EAD6E2725658}"/>
              </a:ext>
            </a:extLst>
          </p:cNvPr>
          <p:cNvSpPr txBox="1"/>
          <p:nvPr/>
        </p:nvSpPr>
        <p:spPr>
          <a:xfrm>
            <a:off x="4869026" y="747774"/>
            <a:ext cx="152555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9DDCD8B5-D7B7-504C-AB6E-1E246F52A9D5}"/>
              </a:ext>
            </a:extLst>
          </p:cNvPr>
          <p:cNvSpPr txBox="1"/>
          <p:nvPr/>
        </p:nvSpPr>
        <p:spPr>
          <a:xfrm>
            <a:off x="900219" y="1085225"/>
            <a:ext cx="153818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FE42E690-3910-F541-8DDC-F3608865D9E5}"/>
              </a:ext>
            </a:extLst>
          </p:cNvPr>
          <p:cNvSpPr txBox="1"/>
          <p:nvPr/>
        </p:nvSpPr>
        <p:spPr>
          <a:xfrm>
            <a:off x="2928076" y="1083672"/>
            <a:ext cx="1491531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9C65E647-6711-754A-9936-F7B32BB35D7D}"/>
              </a:ext>
            </a:extLst>
          </p:cNvPr>
          <p:cNvSpPr txBox="1"/>
          <p:nvPr/>
        </p:nvSpPr>
        <p:spPr>
          <a:xfrm>
            <a:off x="4873693" y="1083672"/>
            <a:ext cx="152555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696A8C6-0F2F-134E-A295-75AD9989544E}"/>
              </a:ext>
            </a:extLst>
          </p:cNvPr>
          <p:cNvSpPr txBox="1"/>
          <p:nvPr/>
        </p:nvSpPr>
        <p:spPr>
          <a:xfrm>
            <a:off x="898666" y="1405578"/>
            <a:ext cx="153818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516B808-37C3-4A43-99C7-953A8DD1C296}"/>
              </a:ext>
            </a:extLst>
          </p:cNvPr>
          <p:cNvSpPr txBox="1"/>
          <p:nvPr/>
        </p:nvSpPr>
        <p:spPr>
          <a:xfrm>
            <a:off x="2926523" y="1404025"/>
            <a:ext cx="1491531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197C38DD-4C2F-B345-A406-F31D225495A5}"/>
              </a:ext>
            </a:extLst>
          </p:cNvPr>
          <p:cNvSpPr txBox="1"/>
          <p:nvPr/>
        </p:nvSpPr>
        <p:spPr>
          <a:xfrm>
            <a:off x="4872140" y="1404025"/>
            <a:ext cx="152555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FA31F4C2-4556-9B4E-9B27-10B7B87638F4}"/>
              </a:ext>
            </a:extLst>
          </p:cNvPr>
          <p:cNvSpPr txBox="1"/>
          <p:nvPr/>
        </p:nvSpPr>
        <p:spPr>
          <a:xfrm>
            <a:off x="900216" y="1729033"/>
            <a:ext cx="153818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7EAFCFE-04A7-1D47-9A68-46CDBB2ECD41}"/>
              </a:ext>
            </a:extLst>
          </p:cNvPr>
          <p:cNvSpPr txBox="1"/>
          <p:nvPr/>
        </p:nvSpPr>
        <p:spPr>
          <a:xfrm>
            <a:off x="2928073" y="1727480"/>
            <a:ext cx="1491531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940FCED-8BA0-E148-A77D-9171A237DE98}"/>
              </a:ext>
            </a:extLst>
          </p:cNvPr>
          <p:cNvSpPr txBox="1"/>
          <p:nvPr/>
        </p:nvSpPr>
        <p:spPr>
          <a:xfrm>
            <a:off x="4873690" y="1727480"/>
            <a:ext cx="152555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B699E57-BD93-1A48-A873-044E79F92910}"/>
              </a:ext>
            </a:extLst>
          </p:cNvPr>
          <p:cNvSpPr txBox="1"/>
          <p:nvPr/>
        </p:nvSpPr>
        <p:spPr>
          <a:xfrm>
            <a:off x="898663" y="2049386"/>
            <a:ext cx="153818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21B7DB2-98DE-2B4F-BE65-142F936321B5}"/>
              </a:ext>
            </a:extLst>
          </p:cNvPr>
          <p:cNvSpPr txBox="1"/>
          <p:nvPr/>
        </p:nvSpPr>
        <p:spPr>
          <a:xfrm>
            <a:off x="2926520" y="2047833"/>
            <a:ext cx="1491531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470A0B2D-1DE8-8B45-9AEC-3A4B35E38564}"/>
              </a:ext>
            </a:extLst>
          </p:cNvPr>
          <p:cNvSpPr txBox="1"/>
          <p:nvPr/>
        </p:nvSpPr>
        <p:spPr>
          <a:xfrm>
            <a:off x="4872137" y="2047833"/>
            <a:ext cx="152555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28BA85D1-7CFB-5F42-B887-E056113DCAB3}"/>
              </a:ext>
            </a:extLst>
          </p:cNvPr>
          <p:cNvSpPr txBox="1"/>
          <p:nvPr/>
        </p:nvSpPr>
        <p:spPr>
          <a:xfrm>
            <a:off x="903330" y="2385284"/>
            <a:ext cx="153818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8DDDDFC1-C9DB-7441-B927-09DC7C8AE5D6}"/>
              </a:ext>
            </a:extLst>
          </p:cNvPr>
          <p:cNvSpPr txBox="1"/>
          <p:nvPr/>
        </p:nvSpPr>
        <p:spPr>
          <a:xfrm>
            <a:off x="2931187" y="2383731"/>
            <a:ext cx="1491531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170CEAAE-6FE4-B445-91CB-C0490DCD4D2E}"/>
              </a:ext>
            </a:extLst>
          </p:cNvPr>
          <p:cNvSpPr txBox="1"/>
          <p:nvPr/>
        </p:nvSpPr>
        <p:spPr>
          <a:xfrm>
            <a:off x="4876804" y="2383731"/>
            <a:ext cx="152555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69433E78-2A73-2E44-ACFD-51534EABFDA0}"/>
              </a:ext>
            </a:extLst>
          </p:cNvPr>
          <p:cNvSpPr txBox="1"/>
          <p:nvPr/>
        </p:nvSpPr>
        <p:spPr>
          <a:xfrm>
            <a:off x="901777" y="2705637"/>
            <a:ext cx="153818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3D2F28B1-022B-C643-9842-4FAB135CD600}"/>
              </a:ext>
            </a:extLst>
          </p:cNvPr>
          <p:cNvSpPr txBox="1"/>
          <p:nvPr/>
        </p:nvSpPr>
        <p:spPr>
          <a:xfrm>
            <a:off x="2929634" y="2704084"/>
            <a:ext cx="1491531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1DC7A30F-7064-A340-A826-708C2B03B108}"/>
              </a:ext>
            </a:extLst>
          </p:cNvPr>
          <p:cNvSpPr txBox="1"/>
          <p:nvPr/>
        </p:nvSpPr>
        <p:spPr>
          <a:xfrm>
            <a:off x="4875251" y="2704084"/>
            <a:ext cx="152555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A321882-8952-E448-B41F-3C31D96DDEB2}"/>
              </a:ext>
            </a:extLst>
          </p:cNvPr>
          <p:cNvSpPr txBox="1"/>
          <p:nvPr/>
        </p:nvSpPr>
        <p:spPr>
          <a:xfrm>
            <a:off x="895545" y="3035317"/>
            <a:ext cx="153818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E5F0243B-54B5-F448-B6DD-49A39E3BE67E}"/>
              </a:ext>
            </a:extLst>
          </p:cNvPr>
          <p:cNvSpPr txBox="1"/>
          <p:nvPr/>
        </p:nvSpPr>
        <p:spPr>
          <a:xfrm>
            <a:off x="2923402" y="3033764"/>
            <a:ext cx="1491531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E9297143-DC4D-7846-904D-290FF8D9AA4C}"/>
              </a:ext>
            </a:extLst>
          </p:cNvPr>
          <p:cNvSpPr txBox="1"/>
          <p:nvPr/>
        </p:nvSpPr>
        <p:spPr>
          <a:xfrm>
            <a:off x="4869019" y="3033764"/>
            <a:ext cx="152555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8DE623A5-C6F0-EF4A-8B60-40DD78D2FC14}"/>
              </a:ext>
            </a:extLst>
          </p:cNvPr>
          <p:cNvSpPr txBox="1"/>
          <p:nvPr/>
        </p:nvSpPr>
        <p:spPr>
          <a:xfrm>
            <a:off x="893992" y="3355670"/>
            <a:ext cx="153818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E172A39B-8909-BE4B-818D-9707565642E0}"/>
              </a:ext>
            </a:extLst>
          </p:cNvPr>
          <p:cNvSpPr txBox="1"/>
          <p:nvPr/>
        </p:nvSpPr>
        <p:spPr>
          <a:xfrm>
            <a:off x="2921849" y="3354117"/>
            <a:ext cx="1491531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CB9F3EB-ACB5-3744-B8FC-EC7F3680971D}"/>
              </a:ext>
            </a:extLst>
          </p:cNvPr>
          <p:cNvSpPr txBox="1"/>
          <p:nvPr/>
        </p:nvSpPr>
        <p:spPr>
          <a:xfrm>
            <a:off x="4867466" y="3354117"/>
            <a:ext cx="152555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3CB8E512-1B6C-1F4B-9074-ACB6DD0B45C6}"/>
              </a:ext>
            </a:extLst>
          </p:cNvPr>
          <p:cNvSpPr txBox="1"/>
          <p:nvPr/>
        </p:nvSpPr>
        <p:spPr>
          <a:xfrm>
            <a:off x="898659" y="3691568"/>
            <a:ext cx="153818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1C79C3BE-5912-A743-9215-17BD73221913}"/>
              </a:ext>
            </a:extLst>
          </p:cNvPr>
          <p:cNvSpPr txBox="1"/>
          <p:nvPr/>
        </p:nvSpPr>
        <p:spPr>
          <a:xfrm>
            <a:off x="2926516" y="3690015"/>
            <a:ext cx="1491531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3A2AD466-DC6D-6F41-A9FB-7AEA4031451D}"/>
              </a:ext>
            </a:extLst>
          </p:cNvPr>
          <p:cNvSpPr txBox="1"/>
          <p:nvPr/>
        </p:nvSpPr>
        <p:spPr>
          <a:xfrm>
            <a:off x="4872133" y="3690015"/>
            <a:ext cx="152555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6ED9C44C-A4B9-AC42-AF31-E9AA5A5B577F}"/>
              </a:ext>
            </a:extLst>
          </p:cNvPr>
          <p:cNvSpPr txBox="1"/>
          <p:nvPr/>
        </p:nvSpPr>
        <p:spPr>
          <a:xfrm>
            <a:off x="897106" y="4011921"/>
            <a:ext cx="153818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3C659C16-75C7-B342-9A75-3AA357860EA3}"/>
              </a:ext>
            </a:extLst>
          </p:cNvPr>
          <p:cNvSpPr txBox="1"/>
          <p:nvPr/>
        </p:nvSpPr>
        <p:spPr>
          <a:xfrm>
            <a:off x="2924963" y="4010368"/>
            <a:ext cx="1491531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84C52128-FC44-364D-8C11-F3B6B30E4246}"/>
              </a:ext>
            </a:extLst>
          </p:cNvPr>
          <p:cNvSpPr txBox="1"/>
          <p:nvPr/>
        </p:nvSpPr>
        <p:spPr>
          <a:xfrm>
            <a:off x="4870580" y="4010368"/>
            <a:ext cx="152555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17EABC90-3EF5-8844-8F7F-765C076132FF}"/>
              </a:ext>
            </a:extLst>
          </p:cNvPr>
          <p:cNvSpPr txBox="1"/>
          <p:nvPr/>
        </p:nvSpPr>
        <p:spPr>
          <a:xfrm>
            <a:off x="898656" y="4335376"/>
            <a:ext cx="153818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D795E653-E835-E142-98DA-38C17E7C5F12}"/>
              </a:ext>
            </a:extLst>
          </p:cNvPr>
          <p:cNvSpPr txBox="1"/>
          <p:nvPr/>
        </p:nvSpPr>
        <p:spPr>
          <a:xfrm>
            <a:off x="2926513" y="4333823"/>
            <a:ext cx="1491531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6C51A33-8435-444A-A102-86CFCC265BC3}"/>
              </a:ext>
            </a:extLst>
          </p:cNvPr>
          <p:cNvSpPr txBox="1"/>
          <p:nvPr/>
        </p:nvSpPr>
        <p:spPr>
          <a:xfrm>
            <a:off x="4872130" y="4333823"/>
            <a:ext cx="152555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1B8B6E0B-0973-1D44-AE5A-B94993C5263D}"/>
              </a:ext>
            </a:extLst>
          </p:cNvPr>
          <p:cNvSpPr txBox="1"/>
          <p:nvPr/>
        </p:nvSpPr>
        <p:spPr>
          <a:xfrm>
            <a:off x="897103" y="4655729"/>
            <a:ext cx="153818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EA904DC5-1C30-F844-AEDE-8B0AEFA835E1}"/>
              </a:ext>
            </a:extLst>
          </p:cNvPr>
          <p:cNvSpPr txBox="1"/>
          <p:nvPr/>
        </p:nvSpPr>
        <p:spPr>
          <a:xfrm>
            <a:off x="2924960" y="4654176"/>
            <a:ext cx="1491531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9E11864-B268-BB4D-948E-F23B9BCC5FEE}"/>
              </a:ext>
            </a:extLst>
          </p:cNvPr>
          <p:cNvSpPr txBox="1"/>
          <p:nvPr/>
        </p:nvSpPr>
        <p:spPr>
          <a:xfrm>
            <a:off x="4870577" y="4654176"/>
            <a:ext cx="152555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8B54506E-2A3B-A94F-AB97-0564D8A1110A}"/>
              </a:ext>
            </a:extLst>
          </p:cNvPr>
          <p:cNvSpPr txBox="1"/>
          <p:nvPr/>
        </p:nvSpPr>
        <p:spPr>
          <a:xfrm>
            <a:off x="901770" y="4991627"/>
            <a:ext cx="153818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6635E152-7517-B64F-8E73-250518F8593C}"/>
              </a:ext>
            </a:extLst>
          </p:cNvPr>
          <p:cNvSpPr txBox="1"/>
          <p:nvPr/>
        </p:nvSpPr>
        <p:spPr>
          <a:xfrm>
            <a:off x="2929627" y="4990074"/>
            <a:ext cx="1491531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5CEE0337-B7A0-3744-AB7B-9CDBE917258B}"/>
              </a:ext>
            </a:extLst>
          </p:cNvPr>
          <p:cNvSpPr txBox="1"/>
          <p:nvPr/>
        </p:nvSpPr>
        <p:spPr>
          <a:xfrm>
            <a:off x="4875244" y="4990074"/>
            <a:ext cx="152555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F36942FE-BE4B-324F-86B6-2EA6AA02525E}"/>
              </a:ext>
            </a:extLst>
          </p:cNvPr>
          <p:cNvSpPr txBox="1"/>
          <p:nvPr/>
        </p:nvSpPr>
        <p:spPr>
          <a:xfrm>
            <a:off x="900217" y="5324950"/>
            <a:ext cx="153818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750F0E33-2BB1-CE42-8CD4-8B0E5D040AD0}"/>
              </a:ext>
            </a:extLst>
          </p:cNvPr>
          <p:cNvSpPr txBox="1"/>
          <p:nvPr/>
        </p:nvSpPr>
        <p:spPr>
          <a:xfrm>
            <a:off x="2928074" y="5323397"/>
            <a:ext cx="1491531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1DD52B49-473C-3447-BCC1-28D689C26C9F}"/>
              </a:ext>
            </a:extLst>
          </p:cNvPr>
          <p:cNvSpPr txBox="1"/>
          <p:nvPr/>
        </p:nvSpPr>
        <p:spPr>
          <a:xfrm>
            <a:off x="4873691" y="5323397"/>
            <a:ext cx="152555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192C203F-37E7-6242-9458-B605176C81BB}"/>
              </a:ext>
            </a:extLst>
          </p:cNvPr>
          <p:cNvSpPr txBox="1"/>
          <p:nvPr/>
        </p:nvSpPr>
        <p:spPr>
          <a:xfrm>
            <a:off x="893865" y="5652248"/>
            <a:ext cx="153818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3A3DCD2E-4961-664D-9A74-881EADF11D07}"/>
              </a:ext>
            </a:extLst>
          </p:cNvPr>
          <p:cNvSpPr txBox="1"/>
          <p:nvPr/>
        </p:nvSpPr>
        <p:spPr>
          <a:xfrm>
            <a:off x="2921722" y="5650695"/>
            <a:ext cx="1491531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558FA131-2A38-B84B-803C-D74181AAE0A0}"/>
              </a:ext>
            </a:extLst>
          </p:cNvPr>
          <p:cNvSpPr txBox="1"/>
          <p:nvPr/>
        </p:nvSpPr>
        <p:spPr>
          <a:xfrm>
            <a:off x="4867339" y="5650695"/>
            <a:ext cx="152555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652409D2-2488-E74C-A9F4-609B48D8A65A}"/>
              </a:ext>
            </a:extLst>
          </p:cNvPr>
          <p:cNvSpPr txBox="1"/>
          <p:nvPr/>
        </p:nvSpPr>
        <p:spPr>
          <a:xfrm>
            <a:off x="898797" y="5979086"/>
            <a:ext cx="153818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E12480FD-F896-7046-88FC-A3417892153D}"/>
              </a:ext>
            </a:extLst>
          </p:cNvPr>
          <p:cNvSpPr txBox="1"/>
          <p:nvPr/>
        </p:nvSpPr>
        <p:spPr>
          <a:xfrm>
            <a:off x="2926654" y="5977533"/>
            <a:ext cx="1491531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59FAF113-B7F5-1F41-A530-BB94FA289C56}"/>
              </a:ext>
            </a:extLst>
          </p:cNvPr>
          <p:cNvSpPr txBox="1"/>
          <p:nvPr/>
        </p:nvSpPr>
        <p:spPr>
          <a:xfrm>
            <a:off x="4872271" y="5977533"/>
            <a:ext cx="152555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648B2067-E1A7-5A4F-850D-F5A3FDF78732}"/>
              </a:ext>
            </a:extLst>
          </p:cNvPr>
          <p:cNvSpPr txBox="1"/>
          <p:nvPr/>
        </p:nvSpPr>
        <p:spPr>
          <a:xfrm>
            <a:off x="896979" y="6308499"/>
            <a:ext cx="153818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3E73CAFB-6B16-D142-BD57-958C10DDFDF8}"/>
              </a:ext>
            </a:extLst>
          </p:cNvPr>
          <p:cNvSpPr txBox="1"/>
          <p:nvPr/>
        </p:nvSpPr>
        <p:spPr>
          <a:xfrm>
            <a:off x="2924836" y="6306946"/>
            <a:ext cx="1491531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756975E1-7A33-8F4F-B49D-54D961856149}"/>
              </a:ext>
            </a:extLst>
          </p:cNvPr>
          <p:cNvSpPr txBox="1"/>
          <p:nvPr/>
        </p:nvSpPr>
        <p:spPr>
          <a:xfrm>
            <a:off x="4870453" y="6306946"/>
            <a:ext cx="152555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09A8B6AD-8FCA-9841-B485-5A1D9C08B012}"/>
              </a:ext>
            </a:extLst>
          </p:cNvPr>
          <p:cNvSpPr txBox="1"/>
          <p:nvPr/>
        </p:nvSpPr>
        <p:spPr>
          <a:xfrm>
            <a:off x="895426" y="6628852"/>
            <a:ext cx="153818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D0784238-1539-A641-A34D-4A7001CE2A51}"/>
              </a:ext>
            </a:extLst>
          </p:cNvPr>
          <p:cNvSpPr txBox="1"/>
          <p:nvPr/>
        </p:nvSpPr>
        <p:spPr>
          <a:xfrm>
            <a:off x="2923283" y="6627299"/>
            <a:ext cx="1491531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E83D7332-FCAA-4F49-A291-AD70BB5388EF}"/>
              </a:ext>
            </a:extLst>
          </p:cNvPr>
          <p:cNvSpPr txBox="1"/>
          <p:nvPr/>
        </p:nvSpPr>
        <p:spPr>
          <a:xfrm>
            <a:off x="4868900" y="6627299"/>
            <a:ext cx="152555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2A5C5FC-459B-E84B-AF2E-D3178E0ADD80}"/>
              </a:ext>
            </a:extLst>
          </p:cNvPr>
          <p:cNvSpPr txBox="1"/>
          <p:nvPr/>
        </p:nvSpPr>
        <p:spPr>
          <a:xfrm>
            <a:off x="896976" y="6958792"/>
            <a:ext cx="153818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86B50EEB-8F38-D34F-A532-36E629CF359B}"/>
              </a:ext>
            </a:extLst>
          </p:cNvPr>
          <p:cNvSpPr txBox="1"/>
          <p:nvPr/>
        </p:nvSpPr>
        <p:spPr>
          <a:xfrm>
            <a:off x="2924833" y="6957239"/>
            <a:ext cx="1491531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EE116BEC-613A-BC41-9E2C-7C460BA823FC}"/>
              </a:ext>
            </a:extLst>
          </p:cNvPr>
          <p:cNvSpPr txBox="1"/>
          <p:nvPr/>
        </p:nvSpPr>
        <p:spPr>
          <a:xfrm>
            <a:off x="4870450" y="6957239"/>
            <a:ext cx="152555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7CCED090-71A5-FB45-8DF8-C665FE667432}"/>
              </a:ext>
            </a:extLst>
          </p:cNvPr>
          <p:cNvSpPr txBox="1"/>
          <p:nvPr/>
        </p:nvSpPr>
        <p:spPr>
          <a:xfrm>
            <a:off x="895423" y="7298600"/>
            <a:ext cx="153818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134838B9-FC9B-714B-8C28-32A34DFCA00B}"/>
              </a:ext>
            </a:extLst>
          </p:cNvPr>
          <p:cNvSpPr txBox="1"/>
          <p:nvPr/>
        </p:nvSpPr>
        <p:spPr>
          <a:xfrm>
            <a:off x="2923280" y="7297047"/>
            <a:ext cx="1491531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03C43A85-ED5E-CC49-84B6-11A1D3E5F15C}"/>
              </a:ext>
            </a:extLst>
          </p:cNvPr>
          <p:cNvSpPr txBox="1"/>
          <p:nvPr/>
        </p:nvSpPr>
        <p:spPr>
          <a:xfrm>
            <a:off x="4868897" y="7297047"/>
            <a:ext cx="152555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6B95E6EC-8E3F-0B41-A8BC-B71A08F52BE1}"/>
              </a:ext>
            </a:extLst>
          </p:cNvPr>
          <p:cNvSpPr txBox="1"/>
          <p:nvPr/>
        </p:nvSpPr>
        <p:spPr>
          <a:xfrm>
            <a:off x="900090" y="7615043"/>
            <a:ext cx="153818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8D35333A-F6C3-A348-B803-575E6B20A5C6}"/>
              </a:ext>
            </a:extLst>
          </p:cNvPr>
          <p:cNvSpPr txBox="1"/>
          <p:nvPr/>
        </p:nvSpPr>
        <p:spPr>
          <a:xfrm>
            <a:off x="2927947" y="7613490"/>
            <a:ext cx="1491531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548E0FBC-4871-4E43-AC74-88675DA77EF6}"/>
              </a:ext>
            </a:extLst>
          </p:cNvPr>
          <p:cNvSpPr txBox="1"/>
          <p:nvPr/>
        </p:nvSpPr>
        <p:spPr>
          <a:xfrm>
            <a:off x="4873564" y="7613490"/>
            <a:ext cx="152555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E4D4C954-8799-9542-B8AC-37A10A6A2F1C}"/>
              </a:ext>
            </a:extLst>
          </p:cNvPr>
          <p:cNvSpPr txBox="1"/>
          <p:nvPr/>
        </p:nvSpPr>
        <p:spPr>
          <a:xfrm>
            <a:off x="898537" y="7954851"/>
            <a:ext cx="153818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F9ADB918-BF7F-7141-8426-06FF6FF5E13F}"/>
              </a:ext>
            </a:extLst>
          </p:cNvPr>
          <p:cNvSpPr txBox="1"/>
          <p:nvPr/>
        </p:nvSpPr>
        <p:spPr>
          <a:xfrm>
            <a:off x="2926394" y="7953298"/>
            <a:ext cx="1491531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253099BB-CFD5-7144-AB12-D3CBE426B9BF}"/>
              </a:ext>
            </a:extLst>
          </p:cNvPr>
          <p:cNvSpPr txBox="1"/>
          <p:nvPr/>
        </p:nvSpPr>
        <p:spPr>
          <a:xfrm>
            <a:off x="4872011" y="7953298"/>
            <a:ext cx="152555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45DCD0BC-92A1-F24C-97D6-D74812B26F70}"/>
              </a:ext>
            </a:extLst>
          </p:cNvPr>
          <p:cNvSpPr txBox="1"/>
          <p:nvPr/>
        </p:nvSpPr>
        <p:spPr>
          <a:xfrm>
            <a:off x="898790" y="8278046"/>
            <a:ext cx="153818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E83AB17E-F0C4-814E-B3D6-1F8B85B54082}"/>
              </a:ext>
            </a:extLst>
          </p:cNvPr>
          <p:cNvSpPr txBox="1"/>
          <p:nvPr/>
        </p:nvSpPr>
        <p:spPr>
          <a:xfrm>
            <a:off x="2926647" y="8276493"/>
            <a:ext cx="1491531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FFE8E1F8-BD27-154F-97A9-36F7379818AC}"/>
              </a:ext>
            </a:extLst>
          </p:cNvPr>
          <p:cNvSpPr txBox="1"/>
          <p:nvPr/>
        </p:nvSpPr>
        <p:spPr>
          <a:xfrm>
            <a:off x="4872264" y="8276493"/>
            <a:ext cx="152555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4BC20B98-896D-9047-AEAF-129A7DF4F266}"/>
              </a:ext>
            </a:extLst>
          </p:cNvPr>
          <p:cNvSpPr txBox="1"/>
          <p:nvPr/>
        </p:nvSpPr>
        <p:spPr>
          <a:xfrm>
            <a:off x="897237" y="8604884"/>
            <a:ext cx="153818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52BBD2C8-145D-9C41-A5EC-D94CEC2899C3}"/>
              </a:ext>
            </a:extLst>
          </p:cNvPr>
          <p:cNvSpPr txBox="1"/>
          <p:nvPr/>
        </p:nvSpPr>
        <p:spPr>
          <a:xfrm>
            <a:off x="2925094" y="8603331"/>
            <a:ext cx="1491531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266E0D05-789D-B74E-9F48-452639CA8161}"/>
              </a:ext>
            </a:extLst>
          </p:cNvPr>
          <p:cNvSpPr txBox="1"/>
          <p:nvPr/>
        </p:nvSpPr>
        <p:spPr>
          <a:xfrm>
            <a:off x="4870711" y="8603331"/>
            <a:ext cx="1525555" cy="11686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US" sz="800" dirty="0">
                <a:latin typeface="Century Gothic" panose="020B0502020202020204" pitchFamily="34" charset="0"/>
              </a:rPr>
              <a:t>María Isabel González Pérez</a:t>
            </a:r>
          </a:p>
        </p:txBody>
      </p:sp>
    </p:spTree>
    <p:extLst>
      <p:ext uri="{BB962C8B-B14F-4D97-AF65-F5344CB8AC3E}">
        <p14:creationId xmlns:p14="http://schemas.microsoft.com/office/powerpoint/2010/main" val="1302078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372</Words>
  <Application>Microsoft Macintosh PowerPoint</Application>
  <PresentationFormat>Letter Paper (8.5x11 in)</PresentationFormat>
  <Paragraphs>118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5</cp:revision>
  <dcterms:created xsi:type="dcterms:W3CDTF">2020-07-14T21:58:15Z</dcterms:created>
  <dcterms:modified xsi:type="dcterms:W3CDTF">2020-07-14T22:29:54Z</dcterms:modified>
</cp:coreProperties>
</file>